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352" r:id="rId2"/>
  </p:sldIdLst>
  <p:sldSz cx="9144000" cy="6858000" type="screen4x3"/>
  <p:notesSz cx="6858000" cy="9686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61" autoAdjust="0"/>
  </p:normalViewPr>
  <p:slideViewPr>
    <p:cSldViewPr>
      <p:cViewPr varScale="1">
        <p:scale>
          <a:sx n="103" d="100"/>
          <a:sy n="103" d="100"/>
        </p:scale>
        <p:origin x="-12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2A7AD-7958-4F7D-9583-3ACD1F511BF2}" type="datetimeFigureOut">
              <a:rPr lang="en-NZ" smtClean="0"/>
              <a:pPr/>
              <a:t>8/03/14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8063" y="727075"/>
            <a:ext cx="4841875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601290"/>
            <a:ext cx="5486400" cy="4359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3AC79-31BA-4413-A757-B03C723F9CC1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64088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01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952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7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288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665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05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90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32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870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780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539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 flipH="1">
            <a:off x="6705602" y="-761999"/>
            <a:ext cx="2475344" cy="5943600"/>
            <a:chOff x="1283845" y="0"/>
            <a:chExt cx="2475990" cy="6858001"/>
          </a:xfrm>
        </p:grpSpPr>
        <p:sp>
          <p:nvSpPr>
            <p:cNvPr id="17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</p:sp>
        <p:sp>
          <p:nvSpPr>
            <p:cNvPr id="18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</p:sp>
        <p:sp>
          <p:nvSpPr>
            <p:cNvPr id="19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1629409" y="5257800"/>
              <a:ext cx="2130426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10253F"/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1283845" y="518160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E46C0A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F1373-2038-4FC8-B72E-F9C7672D14A6}" type="datetimeFigureOut">
              <a:rPr lang="en-US" smtClean="0"/>
              <a:pPr/>
              <a:t>8/03/14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2B1C7-AB9D-4ADB-A195-7759031088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733800" y="2514600"/>
            <a:ext cx="3581400" cy="12954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6841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800" y="1981200"/>
            <a:ext cx="8397724" cy="1241425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TANGI TUAKE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3048000" y="3124200"/>
            <a:ext cx="5486400" cy="2438400"/>
          </a:xfrm>
        </p:spPr>
        <p:txBody>
          <a:bodyPr>
            <a:normAutofit fontScale="25000" lnSpcReduction="20000"/>
          </a:bodyPr>
          <a:lstStyle/>
          <a:p>
            <a:pPr algn="l" defTabSz="914400"/>
            <a:r>
              <a:rPr lang="en-US" sz="9600" dirty="0" smtClean="0">
                <a:solidFill>
                  <a:srgbClr val="10253F"/>
                </a:solidFill>
                <a:latin typeface="Calibri Light"/>
                <a:cs typeface="Calibri Light"/>
              </a:rPr>
              <a:t>PRODUCT CONSULTANT</a:t>
            </a:r>
            <a:endParaRPr lang="en-US" sz="9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5600" dirty="0" smtClean="0"/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License Number:</a:t>
            </a:r>
            <a:endParaRPr lang="en-US" sz="5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r>
              <a:rPr lang="en-US" sz="5600" smtClean="0">
                <a:solidFill>
                  <a:srgbClr val="10253F"/>
                </a:solidFill>
                <a:latin typeface="Calibri Light"/>
                <a:cs typeface="Calibri Light"/>
              </a:rPr>
              <a:t>Email</a:t>
            </a:r>
            <a:r>
              <a:rPr lang="en-US" sz="5600" dirty="0">
                <a:solidFill>
                  <a:srgbClr val="10253F"/>
                </a:solidFill>
                <a:latin typeface="Calibri Light"/>
                <a:cs typeface="Calibri Light"/>
              </a:rPr>
              <a:t>: </a:t>
            </a:r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 </a:t>
            </a:r>
            <a:endParaRPr lang="en-US" sz="5600" dirty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r>
              <a:rPr lang="en-US" sz="5600" dirty="0" smtClean="0">
                <a:solidFill>
                  <a:srgbClr val="10253F"/>
                </a:solidFill>
                <a:latin typeface="Calibri Light"/>
                <a:cs typeface="Calibri Light"/>
              </a:rPr>
              <a:t>Mobile: +64  </a:t>
            </a: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 defTabSz="914400"/>
            <a:r>
              <a:rPr lang="en-US" sz="9600" dirty="0">
                <a:solidFill>
                  <a:srgbClr val="10253F"/>
                </a:solidFill>
                <a:latin typeface="Calibri Light"/>
                <a:cs typeface="Calibri Light"/>
              </a:rPr>
              <a:t>www.globalfibre8.co</a:t>
            </a: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5600" dirty="0" smtClean="0">
              <a:solidFill>
                <a:srgbClr val="10253F"/>
              </a:solidFill>
              <a:latin typeface="Calibri Light"/>
              <a:cs typeface="Calibri Light"/>
            </a:endParaRPr>
          </a:p>
          <a:p>
            <a:pPr algn="l"/>
            <a:endParaRPr lang="en-US" sz="4000" dirty="0" smtClean="0"/>
          </a:p>
          <a:p>
            <a:pPr algn="l"/>
            <a:endParaRPr lang="en-US" sz="8000" dirty="0" smtClean="0"/>
          </a:p>
          <a:p>
            <a:pPr algn="l"/>
            <a:endParaRPr lang="en-US" sz="8000" dirty="0" smtClean="0"/>
          </a:p>
          <a:p>
            <a:pPr algn="l"/>
            <a:endParaRPr lang="en-US" sz="9600" dirty="0"/>
          </a:p>
          <a:p>
            <a:pPr algn="l"/>
            <a:r>
              <a:rPr lang="en-US" sz="8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8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en-US" sz="8000" dirty="0" smtClean="0"/>
          </a:p>
          <a:p>
            <a:pPr algn="l"/>
            <a:endParaRPr lang="en-US" sz="3600" dirty="0" smtClean="0"/>
          </a:p>
          <a:p>
            <a:pPr algn="l"/>
            <a:endParaRPr lang="en-US" sz="3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0" y="53340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Global Fibre8</a:t>
            </a:r>
          </a:p>
          <a:p>
            <a:pPr algn="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K3T Wall System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Picture 6" descr="Screen Shot 2014-03-02 at 12.12.01 PM.pn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209800"/>
            <a:ext cx="2019300" cy="2943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Image000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4116566" cy="116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177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3342</TotalTime>
  <Words>22</Words>
  <Application>Microsoft Macintosh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TANGI TUAKE</vt:lpstr>
    </vt:vector>
  </TitlesOfParts>
  <Company>Private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Tangi</dc:creator>
  <cp:lastModifiedBy>Jane Gibson</cp:lastModifiedBy>
  <cp:revision>237</cp:revision>
  <dcterms:created xsi:type="dcterms:W3CDTF">2011-05-08T21:00:59Z</dcterms:created>
  <dcterms:modified xsi:type="dcterms:W3CDTF">2014-03-08T05:27:26Z</dcterms:modified>
</cp:coreProperties>
</file>